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67" r:id="rId4"/>
    <p:sldId id="268" r:id="rId5"/>
    <p:sldId id="270" r:id="rId6"/>
    <p:sldId id="269" r:id="rId7"/>
    <p:sldId id="271" r:id="rId8"/>
    <p:sldId id="257" r:id="rId9"/>
    <p:sldId id="258" r:id="rId10"/>
    <p:sldId id="259" r:id="rId11"/>
    <p:sldId id="260" r:id="rId12"/>
    <p:sldId id="261" r:id="rId13"/>
    <p:sldId id="262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7EB3C-1C8E-452B-A412-B5A7196E2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EAA89-B2E7-41FE-B4C1-6C427E0C6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403A3-CEBE-478A-B7D3-B51BEBD6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915D9B-F882-4ABB-87EA-2C9AAF4A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CFA2C-1115-4FB1-A959-FAAA950C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4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6BE2-CF1B-47C3-B0FC-4BD73DF1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C6FFE4-FCFC-4622-9316-1DE887D59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92DE7-F55C-4B12-8BA1-256F39A2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90F34-A163-46A0-9861-42677711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C242C-8D6D-449B-9349-4E8F8EEC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2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C29E2E-423D-463C-955A-009914DC7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C4B6B-BF3C-4722-8A7B-0C8E93D41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9104A-AB80-48E6-800B-AE0CBA17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FC072-7A26-4F19-8A95-6375D1F2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C750D-FDB6-49F3-8CA5-161E4910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9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86F3-1DA9-4267-A878-8C35579C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07567-BEF4-41FB-9DA1-5E0A3100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24EF2-6E85-4F2A-934D-94BCDA3D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69F8B-0F0A-4FF7-A85A-2E13EB66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238EB-7587-4086-B9E2-A7F69889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36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BDAC9-3DB5-496E-AB3F-54ED2A1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7A5858-52AC-40F3-B8B1-95DD29D27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DB2DB-D650-43B0-9377-9D3F2436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488C9-58D0-4CD3-B0FB-694FF06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29BDD-A104-4E1A-8CAC-DCF4087D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4DB9E-8919-4542-917B-16118D5C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B9F87-E0BD-41A1-9301-1ED8B49B4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522B9-0F31-4798-B08A-93D35426A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91174-B297-49B3-ACD0-88ED6C6F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CF4AEE-5416-4B26-86D7-E71E484B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8EA5C-6310-43A6-968C-547924F8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8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F53D-43FF-4D56-9D20-41FDFE2B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39721-470B-46AD-941A-0DB176AB4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04C60-F976-4F97-BED4-D34175E4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0DF004-6559-411A-A000-CAA7DE9FA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8961F1-F17B-458C-9392-41987EF2A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0BD822-8320-41CE-917E-56C36FC1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0CECFE-333F-4F3A-960C-E65D9A1A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56691-06B8-40B9-830A-11B1D22D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0F0CB-7671-4531-AC83-5F8B570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CAA2A2-E3A9-4B7C-87AC-06DA12AD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9B4A0A-BFFC-4D39-B93B-A6797DE4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94D307-BD4E-4004-B6E9-72A9ECCD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C96A2-6DA2-4114-8FA9-A01D39EC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17B75-D1A2-42E3-AC0A-D1D78FBD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91F08-65EC-45DB-BC3C-3DEC6DC6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18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AFDF5-1249-44CF-AEFA-67E10ED1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43B3F-1B7F-418D-B00B-3434D0F9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D23A9-DD8D-48C8-8B77-9FC6B1F5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6F3DF-9E4B-414B-946D-405E386C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23752-5770-4FBE-AC1D-7B85D00F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1C074-BBE3-47C8-A964-D12DEBD3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E1F9F-2181-480D-A111-3019F7F2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B1A6DD-DFF7-4256-8A6A-72CE6FE7A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98E1EA-180D-4946-B39D-D8E06BBBD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F9B017-F87C-455E-BFBC-59853944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EFE8F-F92C-4656-A022-4A7F6CA4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405423-627E-44D4-962F-8A69F3B6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5D1418-D989-4065-B144-E8EA28B4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15B97-5DBE-4976-ADD3-72097342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24915-42B5-4C1F-966E-3E15D5E02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D15-ED21-45B2-8D73-1627061FF653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9762-CF4C-4CE8-AFEF-4F9456611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47F2C-B024-41AF-9A9E-C460002F6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8802C-EF6A-4329-B94B-A164CBD63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0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AE403C-422B-44CB-A8D8-0CC403E6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42" y="1079900"/>
            <a:ext cx="8175901" cy="5495278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238D8FA2-11D8-4920-86CD-6F3FD4FE0BB2}"/>
              </a:ext>
            </a:extLst>
          </p:cNvPr>
          <p:cNvSpPr/>
          <p:nvPr/>
        </p:nvSpPr>
        <p:spPr>
          <a:xfrm>
            <a:off x="7214531" y="3429000"/>
            <a:ext cx="2508308" cy="1778466"/>
          </a:xfrm>
          <a:prstGeom prst="wedgeRoundRectCallout">
            <a:avLst>
              <a:gd name="adj1" fmla="val -146585"/>
              <a:gd name="adj2" fmla="val -431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Ttys01</a:t>
            </a:r>
          </a:p>
          <a:p>
            <a:pPr algn="ctr"/>
            <a:r>
              <a:rPr lang="ko-KR" altLang="en-US" dirty="0"/>
              <a:t>보드 </a:t>
            </a:r>
            <a:r>
              <a:rPr lang="en-US" altLang="ko-KR" dirty="0">
                <a:sym typeface="Wingdings" panose="05000000000000000000" pitchFamily="2" charset="2"/>
              </a:rPr>
              <a:t> </a:t>
            </a:r>
            <a:r>
              <a:rPr lang="ko-KR" altLang="en-US" dirty="0">
                <a:sym typeface="Wingdings" panose="05000000000000000000" pitchFamily="2" charset="2"/>
              </a:rPr>
              <a:t>비데 통신용</a:t>
            </a:r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F93E1410-C621-4C54-A3F4-C969812FB14D}"/>
              </a:ext>
            </a:extLst>
          </p:cNvPr>
          <p:cNvSpPr/>
          <p:nvPr/>
        </p:nvSpPr>
        <p:spPr>
          <a:xfrm>
            <a:off x="5290088" y="5427676"/>
            <a:ext cx="2176114" cy="1092077"/>
          </a:xfrm>
          <a:prstGeom prst="wedgeRoundRectCallout">
            <a:avLst>
              <a:gd name="adj1" fmla="val -73006"/>
              <a:gd name="adj2" fmla="val -4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시리얼 디버그</a:t>
            </a:r>
            <a:endParaRPr lang="en-US" altLang="ko-KR" dirty="0"/>
          </a:p>
          <a:p>
            <a:pPr algn="ctr"/>
            <a:r>
              <a:rPr lang="en-US" altLang="ko-KR" dirty="0"/>
              <a:t>PC </a:t>
            </a:r>
            <a:r>
              <a:rPr lang="ko-KR" altLang="en-US" dirty="0"/>
              <a:t>에서 보드를</a:t>
            </a:r>
            <a:endParaRPr lang="en-US" altLang="ko-KR" dirty="0"/>
          </a:p>
          <a:p>
            <a:pPr algn="ctr"/>
            <a:r>
              <a:rPr lang="ko-KR" altLang="en-US" dirty="0"/>
              <a:t>제어하는 용도</a:t>
            </a:r>
          </a:p>
        </p:txBody>
      </p:sp>
    </p:spTree>
    <p:extLst>
      <p:ext uri="{BB962C8B-B14F-4D97-AF65-F5344CB8AC3E}">
        <p14:creationId xmlns:p14="http://schemas.microsoft.com/office/powerpoint/2010/main" val="1214078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1DBE91-42C3-48F6-8B7C-68345F22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62CA64-5049-4DB4-9111-B9674D212FBD}"/>
              </a:ext>
            </a:extLst>
          </p:cNvPr>
          <p:cNvSpPr/>
          <p:nvPr/>
        </p:nvSpPr>
        <p:spPr>
          <a:xfrm>
            <a:off x="8565161" y="209726"/>
            <a:ext cx="880843" cy="3858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1F8CB4F-5DD8-4F00-8F4A-A6A507AF3BBC}"/>
              </a:ext>
            </a:extLst>
          </p:cNvPr>
          <p:cNvSpPr/>
          <p:nvPr/>
        </p:nvSpPr>
        <p:spPr>
          <a:xfrm>
            <a:off x="8858774" y="1744910"/>
            <a:ext cx="2508308" cy="1778466"/>
          </a:xfrm>
          <a:prstGeom prst="wedgeRoundRectCallout">
            <a:avLst>
              <a:gd name="adj1" fmla="val -72338"/>
              <a:gd name="adj2" fmla="val -1002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시리얼 통신 연결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251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89D1E6-9175-4CB1-A738-FD4E4686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DDE765-2902-4CD8-B3A1-774167045414}"/>
              </a:ext>
            </a:extLst>
          </p:cNvPr>
          <p:cNvSpPr/>
          <p:nvPr/>
        </p:nvSpPr>
        <p:spPr>
          <a:xfrm>
            <a:off x="5905850" y="419450"/>
            <a:ext cx="6286149" cy="268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AE74723-C271-4602-855F-0B4B14789B9B}"/>
              </a:ext>
            </a:extLst>
          </p:cNvPr>
          <p:cNvSpPr/>
          <p:nvPr/>
        </p:nvSpPr>
        <p:spPr>
          <a:xfrm>
            <a:off x="5704513" y="2539767"/>
            <a:ext cx="2508308" cy="1778466"/>
          </a:xfrm>
          <a:prstGeom prst="wedgeRoundRectCallout">
            <a:avLst>
              <a:gd name="adj1" fmla="val 43716"/>
              <a:gd name="adj2" fmla="val -153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en-US" altLang="ko-KR" dirty="0" err="1"/>
              <a:t>ssid</a:t>
            </a:r>
            <a:r>
              <a:rPr lang="en-US" altLang="ko-KR" dirty="0"/>
              <a:t> </a:t>
            </a:r>
            <a:r>
              <a:rPr lang="ko-KR" altLang="en-US" dirty="0"/>
              <a:t>와 비밀번호 </a:t>
            </a:r>
            <a:r>
              <a:rPr lang="ko-KR" altLang="en-US" dirty="0" err="1"/>
              <a:t>입력후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와이파이 연결 버튼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993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5A752C-4AF8-41D0-8E1E-18DE5DDF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E8ED1F-F5F0-4B33-AB51-EA243A8E49DF}"/>
              </a:ext>
            </a:extLst>
          </p:cNvPr>
          <p:cNvSpPr/>
          <p:nvPr/>
        </p:nvSpPr>
        <p:spPr>
          <a:xfrm>
            <a:off x="5905850" y="419450"/>
            <a:ext cx="6286149" cy="268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55B8A0B-C3D2-4BC1-AABB-2F82C4B53DEA}"/>
              </a:ext>
            </a:extLst>
          </p:cNvPr>
          <p:cNvSpPr/>
          <p:nvPr/>
        </p:nvSpPr>
        <p:spPr>
          <a:xfrm>
            <a:off x="5704513" y="2539767"/>
            <a:ext cx="2508308" cy="1778466"/>
          </a:xfrm>
          <a:prstGeom prst="wedgeRoundRectCallout">
            <a:avLst>
              <a:gd name="adj1" fmla="val 43716"/>
              <a:gd name="adj2" fmla="val -153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연결 </a:t>
            </a:r>
            <a:r>
              <a:rPr lang="ko-KR" altLang="en-US" dirty="0" err="1"/>
              <a:t>성공시</a:t>
            </a:r>
            <a:r>
              <a:rPr lang="ko-KR" altLang="en-US" dirty="0"/>
              <a:t> 버튼 초록색으로 변경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234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6CB6AC-2A9F-4982-8C23-CF2E0E28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F0EF66-C148-4B12-ACD9-0EC8B97558F3}"/>
              </a:ext>
            </a:extLst>
          </p:cNvPr>
          <p:cNvSpPr/>
          <p:nvPr/>
        </p:nvSpPr>
        <p:spPr>
          <a:xfrm>
            <a:off x="5905852" y="654342"/>
            <a:ext cx="2508308" cy="268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045317F-E477-4CA1-B4BE-8D5835352AE2}"/>
              </a:ext>
            </a:extLst>
          </p:cNvPr>
          <p:cNvSpPr/>
          <p:nvPr/>
        </p:nvSpPr>
        <p:spPr>
          <a:xfrm>
            <a:off x="5704513" y="2539767"/>
            <a:ext cx="2508308" cy="1778466"/>
          </a:xfrm>
          <a:prstGeom prst="wedgeRoundRectCallout">
            <a:avLst>
              <a:gd name="adj1" fmla="val 27328"/>
              <a:gd name="adj2" fmla="val -139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시리얼 테스트</a:t>
            </a:r>
            <a:r>
              <a:rPr lang="en-US" altLang="ko-KR" dirty="0"/>
              <a:t>:</a:t>
            </a:r>
          </a:p>
          <a:p>
            <a:pPr algn="ctr"/>
            <a:r>
              <a:rPr lang="ko-KR" altLang="en-US" dirty="0"/>
              <a:t>보드로 보낼 메시지 </a:t>
            </a:r>
            <a:r>
              <a:rPr lang="ko-KR" altLang="en-US" dirty="0" err="1"/>
              <a:t>입력후</a:t>
            </a:r>
            <a:r>
              <a:rPr lang="ko-KR" altLang="en-US" dirty="0"/>
              <a:t> 시리얼 메시지 송신 버튼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20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8A584-684D-426D-A950-36C33337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CBE44-7057-4F08-8702-819BBF38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7B75B-1F41-459B-A026-28952DD5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1965BD-E9E6-4CC4-981F-3E20DED53A2F}"/>
              </a:ext>
            </a:extLst>
          </p:cNvPr>
          <p:cNvSpPr/>
          <p:nvPr/>
        </p:nvSpPr>
        <p:spPr>
          <a:xfrm>
            <a:off x="-1" y="1787365"/>
            <a:ext cx="5704513" cy="752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5F6CE01-A5F8-4712-8C68-76401AB6F81E}"/>
              </a:ext>
            </a:extLst>
          </p:cNvPr>
          <p:cNvSpPr/>
          <p:nvPr/>
        </p:nvSpPr>
        <p:spPr>
          <a:xfrm>
            <a:off x="6365146" y="2606879"/>
            <a:ext cx="2508308" cy="1778466"/>
          </a:xfrm>
          <a:prstGeom prst="wedgeRoundRectCallout">
            <a:avLst>
              <a:gd name="adj1" fmla="val 66458"/>
              <a:gd name="adj2" fmla="val -54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송신 성공 </a:t>
            </a:r>
            <a:r>
              <a:rPr lang="ko-KR" altLang="en-US" dirty="0" err="1"/>
              <a:t>메세지</a:t>
            </a:r>
            <a:endParaRPr lang="en-US" altLang="ko-KR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0B32984-022A-4DF3-AB70-DDC029187043}"/>
              </a:ext>
            </a:extLst>
          </p:cNvPr>
          <p:cNvSpPr/>
          <p:nvPr/>
        </p:nvSpPr>
        <p:spPr>
          <a:xfrm>
            <a:off x="177566" y="2674704"/>
            <a:ext cx="2508308" cy="1778466"/>
          </a:xfrm>
          <a:prstGeom prst="wedgeRoundRectCallout">
            <a:avLst>
              <a:gd name="adj1" fmla="val 66458"/>
              <a:gd name="adj2" fmla="val -54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콘솔에서</a:t>
            </a:r>
            <a:endParaRPr lang="en-US" altLang="ko-KR" dirty="0"/>
          </a:p>
          <a:p>
            <a:pPr algn="ctr"/>
            <a:r>
              <a:rPr lang="ko-KR" altLang="en-US" dirty="0"/>
              <a:t>수신한 메시지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Checksum </a:t>
            </a:r>
            <a:r>
              <a:rPr lang="ko-KR" altLang="en-US" dirty="0"/>
              <a:t>적합 여부 확인</a:t>
            </a:r>
            <a:endParaRPr lang="en-US" altLang="ko-KR" dirty="0"/>
          </a:p>
          <a:p>
            <a:pPr algn="ctr"/>
            <a:r>
              <a:rPr lang="en-US" altLang="ko-KR" dirty="0"/>
              <a:t>Checksum </a:t>
            </a:r>
            <a:r>
              <a:rPr lang="ko-KR" altLang="en-US" dirty="0" err="1"/>
              <a:t>이상시</a:t>
            </a:r>
            <a:endParaRPr lang="en-US" altLang="ko-KR" dirty="0"/>
          </a:p>
          <a:p>
            <a:pPr algn="ctr"/>
            <a:r>
              <a:rPr lang="en-US" altLang="ko-KR" dirty="0"/>
              <a:t>Checksum fail </a:t>
            </a:r>
          </a:p>
        </p:txBody>
      </p:sp>
    </p:spTree>
    <p:extLst>
      <p:ext uri="{BB962C8B-B14F-4D97-AF65-F5344CB8AC3E}">
        <p14:creationId xmlns:p14="http://schemas.microsoft.com/office/powerpoint/2010/main" val="2670385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B83DF-E17F-4890-9FCA-BF30E80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36925-AF45-4E39-9D00-BC046C31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A40A8-0095-4B91-8DE8-6DBC7F18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E922C40-D0A3-45A5-975C-0279D834F4B9}"/>
              </a:ext>
            </a:extLst>
          </p:cNvPr>
          <p:cNvSpPr/>
          <p:nvPr/>
        </p:nvSpPr>
        <p:spPr>
          <a:xfrm>
            <a:off x="5761138" y="1027905"/>
            <a:ext cx="3013745" cy="2268967"/>
          </a:xfrm>
          <a:prstGeom prst="wedgeRoundRectCallout">
            <a:avLst>
              <a:gd name="adj1" fmla="val 66458"/>
              <a:gd name="adj2" fmla="val -54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시리얼 메시지 수신 버튼 </a:t>
            </a:r>
            <a:r>
              <a:rPr lang="ko-KR" altLang="en-US" dirty="0" err="1"/>
              <a:t>클릭시</a:t>
            </a:r>
            <a:r>
              <a:rPr lang="ko-KR" altLang="en-US" dirty="0"/>
              <a:t> 왼쪽 보드 시리얼 콘솔창에 </a:t>
            </a:r>
            <a:endParaRPr lang="en-US" altLang="ko-KR" dirty="0"/>
          </a:p>
          <a:p>
            <a:pPr algn="ctr"/>
            <a:r>
              <a:rPr lang="en-US" altLang="ko-KR" dirty="0"/>
              <a:t>input message : </a:t>
            </a:r>
            <a:r>
              <a:rPr lang="ko-KR" altLang="en-US" dirty="0"/>
              <a:t>라고 표시 되고</a:t>
            </a:r>
            <a:endParaRPr lang="en-US" altLang="ko-KR" dirty="0"/>
          </a:p>
          <a:p>
            <a:pPr algn="ctr"/>
            <a:r>
              <a:rPr lang="ko-KR" altLang="en-US" dirty="0"/>
              <a:t>카메라 보드가 키보드 입력을 대기함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23A1B3-D200-4291-AD0D-3B827BC337DA}"/>
              </a:ext>
            </a:extLst>
          </p:cNvPr>
          <p:cNvSpPr/>
          <p:nvPr/>
        </p:nvSpPr>
        <p:spPr>
          <a:xfrm>
            <a:off x="-164287" y="2298584"/>
            <a:ext cx="2508308" cy="268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6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3EA84-94EA-4EA4-B257-7B88262C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1A469-00BA-4B7D-BE75-EC07AE686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84D64-8EDD-407A-A573-65720525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5A4F7FB-8CF5-467E-987F-DDF05471F60E}"/>
              </a:ext>
            </a:extLst>
          </p:cNvPr>
          <p:cNvSpPr/>
          <p:nvPr/>
        </p:nvSpPr>
        <p:spPr>
          <a:xfrm>
            <a:off x="299905" y="3114031"/>
            <a:ext cx="3013745" cy="2268967"/>
          </a:xfrm>
          <a:prstGeom prst="wedgeRoundRectCallout">
            <a:avLst>
              <a:gd name="adj1" fmla="val 37787"/>
              <a:gd name="adj2" fmla="val -75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PC(</a:t>
            </a:r>
            <a:r>
              <a:rPr lang="ko-KR" altLang="en-US" dirty="0"/>
              <a:t>비데</a:t>
            </a:r>
            <a:r>
              <a:rPr lang="en-US" altLang="ko-KR" dirty="0"/>
              <a:t>) </a:t>
            </a:r>
            <a:r>
              <a:rPr lang="ko-KR" altLang="en-US" dirty="0"/>
              <a:t>측으로 보낼 메시지 입력 후</a:t>
            </a:r>
            <a:r>
              <a:rPr lang="en-US" altLang="ko-KR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치면 </a:t>
            </a:r>
            <a:r>
              <a:rPr lang="en-US" altLang="ko-KR" dirty="0"/>
              <a:t>checksum </a:t>
            </a:r>
            <a:r>
              <a:rPr lang="ko-KR" altLang="en-US" dirty="0"/>
              <a:t>자동 계산 후 </a:t>
            </a:r>
            <a:r>
              <a:rPr lang="en-US" altLang="ko-KR" dirty="0"/>
              <a:t>10</a:t>
            </a:r>
            <a:r>
              <a:rPr lang="ko-KR" altLang="en-US" dirty="0"/>
              <a:t>바이트 문자열 전송</a:t>
            </a:r>
            <a:endParaRPr lang="en-US" altLang="ko-KR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A200A2E-1EB6-4BA2-84AA-5A34BC113F91}"/>
              </a:ext>
            </a:extLst>
          </p:cNvPr>
          <p:cNvSpPr/>
          <p:nvPr/>
        </p:nvSpPr>
        <p:spPr>
          <a:xfrm>
            <a:off x="7252283" y="3114030"/>
            <a:ext cx="3013745" cy="2268967"/>
          </a:xfrm>
          <a:prstGeom prst="wedgeRoundRectCallout">
            <a:avLst>
              <a:gd name="adj1" fmla="val 37787"/>
              <a:gd name="adj2" fmla="val -75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전송된 내용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5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162960-D794-4838-98B0-1D397AD1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736008C-7F55-42DB-981D-823831246107}"/>
              </a:ext>
            </a:extLst>
          </p:cNvPr>
          <p:cNvSpPr/>
          <p:nvPr/>
        </p:nvSpPr>
        <p:spPr>
          <a:xfrm>
            <a:off x="3028425" y="1124125"/>
            <a:ext cx="2508308" cy="1778466"/>
          </a:xfrm>
          <a:prstGeom prst="wedgeRoundRectCallout">
            <a:avLst>
              <a:gd name="adj1" fmla="val -72338"/>
              <a:gd name="adj2" fmla="val -1002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Teraterm</a:t>
            </a:r>
            <a:r>
              <a:rPr lang="ko-KR" altLang="en-US" dirty="0"/>
              <a:t> 프로그램 사용</a:t>
            </a:r>
            <a:endParaRPr lang="en-US" altLang="ko-KR" dirty="0"/>
          </a:p>
          <a:p>
            <a:pPr algn="ctr"/>
            <a:r>
              <a:rPr lang="ko-KR" altLang="en-US" dirty="0"/>
              <a:t>시리얼 속도</a:t>
            </a:r>
            <a:endParaRPr lang="en-US" altLang="ko-KR" dirty="0"/>
          </a:p>
          <a:p>
            <a:pPr algn="ctr"/>
            <a:r>
              <a:rPr lang="en-US" altLang="ko-KR" dirty="0"/>
              <a:t>150</a:t>
            </a:r>
            <a:r>
              <a:rPr lang="ko-KR" altLang="en-US" dirty="0"/>
              <a:t>만</a:t>
            </a:r>
            <a:endParaRPr lang="en-US" altLang="ko-KR" dirty="0"/>
          </a:p>
          <a:p>
            <a:pPr algn="ctr"/>
            <a:r>
              <a:rPr lang="en-US" altLang="ko-KR" dirty="0"/>
              <a:t>1500000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83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CF3DFF-BF86-4436-B9AD-19716FF4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42900"/>
            <a:ext cx="7524750" cy="61722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543A4B9-CAC7-4294-AF77-953EACCF690F}"/>
              </a:ext>
            </a:extLst>
          </p:cNvPr>
          <p:cNvSpPr/>
          <p:nvPr/>
        </p:nvSpPr>
        <p:spPr>
          <a:xfrm>
            <a:off x="3305262" y="2021747"/>
            <a:ext cx="2508308" cy="1778466"/>
          </a:xfrm>
          <a:prstGeom prst="wedgeRoundRectCallout">
            <a:avLst>
              <a:gd name="adj1" fmla="val 122646"/>
              <a:gd name="adj2" fmla="val -70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Teraterm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247996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DA5CC-133D-4A58-8900-B1BABD27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795462"/>
            <a:ext cx="3924300" cy="3267075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543A4B9-CAC7-4294-AF77-953EACCF690F}"/>
              </a:ext>
            </a:extLst>
          </p:cNvPr>
          <p:cNvSpPr/>
          <p:nvPr/>
        </p:nvSpPr>
        <p:spPr>
          <a:xfrm>
            <a:off x="1820411" y="4957893"/>
            <a:ext cx="2508308" cy="1778466"/>
          </a:xfrm>
          <a:prstGeom prst="wedgeRoundRectCallout">
            <a:avLst>
              <a:gd name="adj1" fmla="val 122646"/>
              <a:gd name="adj2" fmla="val -70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초기화면에서 </a:t>
            </a:r>
            <a:r>
              <a:rPr lang="en-US" altLang="ko-KR" dirty="0" err="1"/>
              <a:t>cancle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7607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C77593-81A5-44A7-B42A-80CC648C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500062"/>
            <a:ext cx="10067925" cy="5857875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AD0F511B-05C4-4DB6-9803-764DBE1C1A1E}"/>
              </a:ext>
            </a:extLst>
          </p:cNvPr>
          <p:cNvSpPr/>
          <p:nvPr/>
        </p:nvSpPr>
        <p:spPr>
          <a:xfrm>
            <a:off x="1711354" y="4228052"/>
            <a:ext cx="4915949" cy="1778466"/>
          </a:xfrm>
          <a:prstGeom prst="wedgeRoundRectCallout">
            <a:avLst>
              <a:gd name="adj1" fmla="val 122646"/>
              <a:gd name="adj2" fmla="val -70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Setup</a:t>
            </a:r>
            <a:r>
              <a:rPr lang="ko-KR" altLang="en-US" dirty="0"/>
              <a:t> </a:t>
            </a:r>
            <a:r>
              <a:rPr lang="en-US" altLang="ko-KR" dirty="0"/>
              <a:t>-&gt; Font -&gt; Font -&gt; </a:t>
            </a:r>
            <a:r>
              <a:rPr lang="ko-KR" altLang="en-US" dirty="0"/>
              <a:t>글씨크기 </a:t>
            </a:r>
            <a:r>
              <a:rPr lang="en-US" altLang="ko-KR" dirty="0"/>
              <a:t>20 -&gt;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61246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B2580A-40A2-4040-9B1B-A8BAB71C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490537"/>
            <a:ext cx="8086725" cy="5876925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8022EEB-A25F-44D7-A8E0-166EEC17E8D0}"/>
              </a:ext>
            </a:extLst>
          </p:cNvPr>
          <p:cNvSpPr/>
          <p:nvPr/>
        </p:nvSpPr>
        <p:spPr>
          <a:xfrm>
            <a:off x="1342239" y="4068660"/>
            <a:ext cx="3934436" cy="1778466"/>
          </a:xfrm>
          <a:prstGeom prst="wedgeRoundRectCallout">
            <a:avLst>
              <a:gd name="adj1" fmla="val 32679"/>
              <a:gd name="adj2" fmla="val -1714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Setup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Serial</a:t>
            </a:r>
            <a:r>
              <a:rPr lang="ko-KR" altLang="en-US" dirty="0"/>
              <a:t> </a:t>
            </a:r>
            <a:r>
              <a:rPr lang="en-US" altLang="ko-KR" dirty="0"/>
              <a:t>Port</a:t>
            </a:r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포트 선택 </a:t>
            </a:r>
            <a:r>
              <a:rPr lang="en-US" altLang="ko-KR" dirty="0"/>
              <a:t>-&gt; </a:t>
            </a:r>
            <a:r>
              <a:rPr lang="ko-KR" altLang="en-US" dirty="0"/>
              <a:t>시리얼 속도 </a:t>
            </a:r>
            <a:r>
              <a:rPr lang="en-US" altLang="ko-KR" dirty="0"/>
              <a:t>1500000 </a:t>
            </a:r>
            <a:r>
              <a:rPr lang="ko-KR" altLang="en-US" dirty="0"/>
              <a:t>으로 설정 </a:t>
            </a:r>
            <a:r>
              <a:rPr lang="en-US" altLang="ko-KR" dirty="0"/>
              <a:t>-&gt; New Open</a:t>
            </a:r>
          </a:p>
          <a:p>
            <a:pPr algn="ctr"/>
            <a:r>
              <a:rPr lang="ko-KR" altLang="en-US" dirty="0"/>
              <a:t>그리고 보드의 </a:t>
            </a:r>
            <a:r>
              <a:rPr lang="ko-KR" altLang="en-US" dirty="0" err="1"/>
              <a:t>리셋버튼</a:t>
            </a:r>
            <a:r>
              <a:rPr lang="ko-KR" altLang="en-US" dirty="0"/>
              <a:t> 누르면</a:t>
            </a:r>
            <a:endParaRPr lang="en-US" altLang="ko-KR" dirty="0"/>
          </a:p>
          <a:p>
            <a:pPr algn="ctr"/>
            <a:r>
              <a:rPr lang="ko-KR" altLang="en-US" dirty="0"/>
              <a:t>콘솔 화면에 로그가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788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FF674E-7A74-435D-B3AB-47A79B0E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37" y="0"/>
            <a:ext cx="1069572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237D91-90DC-4F78-AFE1-84924E5C7763}"/>
              </a:ext>
            </a:extLst>
          </p:cNvPr>
          <p:cNvSpPr/>
          <p:nvPr/>
        </p:nvSpPr>
        <p:spPr>
          <a:xfrm>
            <a:off x="536896" y="6375632"/>
            <a:ext cx="2281806" cy="48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CC2E245-3DC7-4810-AAA3-EB5E9AA62AB7}"/>
              </a:ext>
            </a:extLst>
          </p:cNvPr>
          <p:cNvSpPr/>
          <p:nvPr/>
        </p:nvSpPr>
        <p:spPr>
          <a:xfrm>
            <a:off x="3587692" y="5079533"/>
            <a:ext cx="2508308" cy="1778466"/>
          </a:xfrm>
          <a:prstGeom prst="wedgeRoundRectCallout">
            <a:avLst>
              <a:gd name="adj1" fmla="val -83040"/>
              <a:gd name="adj2" fmla="val 313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Welcome </a:t>
            </a:r>
            <a:r>
              <a:rPr lang="ko-KR" altLang="en-US" dirty="0"/>
              <a:t>메시지가 보이면 </a:t>
            </a:r>
            <a:endParaRPr lang="en-US" altLang="ko-KR" dirty="0"/>
          </a:p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root</a:t>
            </a:r>
          </a:p>
          <a:p>
            <a:pPr algn="ctr"/>
            <a:r>
              <a:rPr lang="ko-KR" altLang="en-US" dirty="0"/>
              <a:t>비밀번호 </a:t>
            </a:r>
            <a:r>
              <a:rPr lang="en-US" altLang="ko-KR" dirty="0" err="1"/>
              <a:t>ams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7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A4DA26-26D8-4F4A-945C-9E7C17C0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FD2E56D-7794-40F3-889B-2E8B4F60558B}"/>
              </a:ext>
            </a:extLst>
          </p:cNvPr>
          <p:cNvSpPr/>
          <p:nvPr/>
        </p:nvSpPr>
        <p:spPr>
          <a:xfrm>
            <a:off x="-58724" y="478172"/>
            <a:ext cx="5746459" cy="1199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99C5094-71D7-455C-9DCE-FE560090BFA4}"/>
              </a:ext>
            </a:extLst>
          </p:cNvPr>
          <p:cNvSpPr/>
          <p:nvPr/>
        </p:nvSpPr>
        <p:spPr>
          <a:xfrm>
            <a:off x="2567031" y="2575420"/>
            <a:ext cx="2508308" cy="1778466"/>
          </a:xfrm>
          <a:prstGeom prst="wedgeRoundRectCallout">
            <a:avLst>
              <a:gd name="adj1" fmla="val -72338"/>
              <a:gd name="adj2" fmla="val -1002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콘솔이 열리면</a:t>
            </a:r>
            <a:endParaRPr lang="en-US" altLang="ko-KR" dirty="0"/>
          </a:p>
          <a:p>
            <a:pPr algn="ctr"/>
            <a:r>
              <a:rPr lang="en-US" altLang="ko-KR" dirty="0"/>
              <a:t>(#</a:t>
            </a:r>
            <a:r>
              <a:rPr lang="ko-KR" altLang="en-US" dirty="0"/>
              <a:t>으로 표시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python3 s.py</a:t>
            </a:r>
          </a:p>
          <a:p>
            <a:pPr algn="ctr"/>
            <a:r>
              <a:rPr lang="ko-KR" altLang="en-US" dirty="0"/>
              <a:t>입력 후</a:t>
            </a:r>
            <a:endParaRPr lang="en-US" altLang="ko-KR" dirty="0"/>
          </a:p>
          <a:p>
            <a:pPr algn="ctr"/>
            <a:r>
              <a:rPr lang="ko-KR" altLang="en-US" dirty="0"/>
              <a:t>아래 경고 메시지가</a:t>
            </a:r>
            <a:endParaRPr lang="en-US" altLang="ko-KR" dirty="0"/>
          </a:p>
          <a:p>
            <a:pPr algn="ctr"/>
            <a:r>
              <a:rPr lang="ko-KR" altLang="en-US" dirty="0"/>
              <a:t>뜰때까지 대기</a:t>
            </a:r>
          </a:p>
        </p:txBody>
      </p:sp>
    </p:spTree>
    <p:extLst>
      <p:ext uri="{BB962C8B-B14F-4D97-AF65-F5344CB8AC3E}">
        <p14:creationId xmlns:p14="http://schemas.microsoft.com/office/powerpoint/2010/main" val="276343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21089C-66D1-4720-A769-96A4EC66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08F5A0-982F-4D34-829D-B8F5F300C75F}"/>
              </a:ext>
            </a:extLst>
          </p:cNvPr>
          <p:cNvSpPr/>
          <p:nvPr/>
        </p:nvSpPr>
        <p:spPr>
          <a:xfrm>
            <a:off x="6417578" y="268448"/>
            <a:ext cx="2055304" cy="5368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F6D95B4-23BE-4B8E-9507-C6A28F25F1B4}"/>
              </a:ext>
            </a:extLst>
          </p:cNvPr>
          <p:cNvSpPr/>
          <p:nvPr/>
        </p:nvSpPr>
        <p:spPr>
          <a:xfrm>
            <a:off x="8858774" y="1744910"/>
            <a:ext cx="2508308" cy="1778466"/>
          </a:xfrm>
          <a:prstGeom prst="wedgeRoundRectCallout">
            <a:avLst>
              <a:gd name="adj1" fmla="val -72338"/>
              <a:gd name="adj2" fmla="val -1002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경고 확인후 </a:t>
            </a:r>
            <a:endParaRPr lang="en-US" altLang="ko-KR" dirty="0"/>
          </a:p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ttys1 </a:t>
            </a:r>
            <a:r>
              <a:rPr lang="ko-KR" altLang="en-US" dirty="0"/>
              <a:t>에 연결된</a:t>
            </a:r>
            <a:endParaRPr lang="en-US" altLang="ko-KR" dirty="0"/>
          </a:p>
          <a:p>
            <a:pPr algn="ctr"/>
            <a:r>
              <a:rPr lang="ko-KR" altLang="en-US" dirty="0"/>
              <a:t>시리얼 포트를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00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182</Words>
  <Application>Microsoft Office PowerPoint</Application>
  <PresentationFormat>와이드스크린</PresentationFormat>
  <Paragraphs>45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정준 박</dc:creator>
  <cp:lastModifiedBy>정준 박</cp:lastModifiedBy>
  <cp:revision>5</cp:revision>
  <dcterms:created xsi:type="dcterms:W3CDTF">2023-08-11T05:55:29Z</dcterms:created>
  <dcterms:modified xsi:type="dcterms:W3CDTF">2023-08-11T06:23:49Z</dcterms:modified>
</cp:coreProperties>
</file>